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7"/>
  </p:handoutMasterIdLst>
  <p:sldIdLst>
    <p:sldId id="256" r:id="rId2"/>
    <p:sldId id="257" r:id="rId3"/>
    <p:sldId id="258" r:id="rId4"/>
    <p:sldId id="260" r:id="rId5"/>
    <p:sldId id="264" r:id="rId6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90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BDE29-2613-48A3-9DDA-4673C5072526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9237E-68C5-4873-B7CA-853F23170C35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o-RO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o-RO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96F313F-5884-4782-AE3E-AE24DDBDFF6B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o-RO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81CBC2-CC3E-4355-8491-A0B155C6CC7B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biu360.ro/" TargetMode="External"/><Relationship Id="rId2" Type="http://schemas.openxmlformats.org/officeDocument/2006/relationships/hyperlink" Target="https://ro.wikipedia.org/wiki/Sibi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ro/search?q=sibiu+imagini&amp;dcr=0&amp;tbm=isch&amp;tbo=u&amp;source=univ&amp;sa=X&amp;ved=0ahUKEwiImun8vPrZAhVHQMAKHVA5CVsQsAQIJQ&amp;biw=1536&amp;bih=77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8077200" cy="2071702"/>
          </a:xfrm>
        </p:spPr>
        <p:txBody>
          <a:bodyPr/>
          <a:lstStyle/>
          <a:p>
            <a:r>
              <a:rPr lang="en-US" dirty="0" smtClean="0"/>
              <a:t>                          SIBIU</a:t>
            </a:r>
            <a:endParaRPr lang="ro-RO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GEOGRAFIA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n-US" sz="5200" dirty="0" smtClean="0">
                <a:latin typeface="Andalus" pitchFamily="18" charset="-78"/>
                <a:cs typeface="Andalus" pitchFamily="18" charset="-78"/>
              </a:rPr>
              <a:t>Este a</a:t>
            </a:r>
            <a:r>
              <a:rPr lang="ro-RO" sz="5200" dirty="0" smtClean="0">
                <a:latin typeface="Andalus" pitchFamily="18" charset="-78"/>
                <a:cs typeface="Andalus" pitchFamily="18" charset="-78"/>
              </a:rPr>
              <a:t>șezat în depresiunea Cibinului, într-o zonă de câmpie piemontană.</a:t>
            </a:r>
          </a:p>
          <a:p>
            <a:r>
              <a:rPr lang="ro-RO" sz="5200" dirty="0" smtClean="0">
                <a:latin typeface="Andalus" pitchFamily="18" charset="-78"/>
                <a:cs typeface="Andalus" pitchFamily="18" charset="-78"/>
              </a:rPr>
              <a:t>Localitatea se află în zona temperat-continentală.</a:t>
            </a:r>
          </a:p>
          <a:p>
            <a:endParaRPr lang="ro-RO" dirty="0" smtClean="0"/>
          </a:p>
          <a:p>
            <a:endParaRPr lang="ro-RO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Autofit/>
          </a:bodyPr>
          <a:lstStyle/>
          <a:p>
            <a:r>
              <a:rPr lang="ro-RO" sz="3600" dirty="0" smtClean="0"/>
              <a:t>                        clima</a:t>
            </a:r>
            <a:endParaRPr lang="ro-R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o-RO" sz="4800" dirty="0" smtClean="0">
                <a:latin typeface="Andalus" pitchFamily="18" charset="-78"/>
                <a:cs typeface="Andalus" pitchFamily="18" charset="-78"/>
              </a:rPr>
              <a:t>În Sibiu media anuală a precipitațiilor este de aproximativ 662mm, dar cu valori minime în luna februarie(26,7mm).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467600" cy="1143000"/>
          </a:xfrm>
        </p:spPr>
        <p:txBody>
          <a:bodyPr>
            <a:normAutofit/>
          </a:bodyPr>
          <a:lstStyle/>
          <a:p>
            <a:r>
              <a:rPr lang="ro-RO" sz="2400" dirty="0" smtClean="0"/>
              <a:t>Sibiu – PREZENTARE SUB FORMA DE HARTA</a:t>
            </a:r>
            <a:endParaRPr lang="ro-RO" sz="2400" dirty="0"/>
          </a:p>
        </p:txBody>
      </p:sp>
      <p:pic>
        <p:nvPicPr>
          <p:cNvPr id="5" name="Content Placeholder 4" descr="Harta-județului-Sibiu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7186634" cy="514353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/>
          <a:lstStyle/>
          <a:p>
            <a:pPr algn="ctr"/>
            <a:r>
              <a:rPr lang="en-GB" dirty="0" err="1" smtClean="0"/>
              <a:t>bibliografia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>
                <a:hlinkClick r:id="rId2"/>
              </a:rPr>
              <a:t>https://ro.wikipedia.org/wiki/Sibiu</a:t>
            </a:r>
            <a:endParaRPr lang="en-GB" dirty="0" smtClean="0"/>
          </a:p>
          <a:p>
            <a:r>
              <a:rPr lang="ro-RO" dirty="0" smtClean="0">
                <a:hlinkClick r:id="rId3"/>
              </a:rPr>
              <a:t>http://www.sibiu360.ro/</a:t>
            </a:r>
            <a:endParaRPr lang="en-GB" dirty="0" smtClean="0"/>
          </a:p>
          <a:p>
            <a:r>
              <a:rPr lang="ro-RO" dirty="0" smtClean="0">
                <a:hlinkClick r:id="rId4"/>
              </a:rPr>
              <a:t>https://www.google.ro/search?q=sibiu+imagini&amp;dcr=0&amp;tbm=isch&amp;tbo=u&amp;source=univ&amp;sa=X&amp;ved=0ahUKEwiImun8vPrZAhVHQMAKHVA5CVsQsAQIJQ&amp;biw=1536&amp;bih=770</a:t>
            </a:r>
            <a:endParaRPr lang="en-GB" dirty="0" smtClean="0"/>
          </a:p>
          <a:p>
            <a:endParaRPr lang="ro-RO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62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                          SIBIU</vt:lpstr>
      <vt:lpstr>GEOGRAFIA</vt:lpstr>
      <vt:lpstr>                        clima</vt:lpstr>
      <vt:lpstr>Sibiu – PREZENTARE SUB FORMA DE HARTA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Sibiu geograf</dc:title>
  <dc:creator>User</dc:creator>
  <cp:lastModifiedBy>User</cp:lastModifiedBy>
  <cp:revision>9</cp:revision>
  <dcterms:created xsi:type="dcterms:W3CDTF">2018-03-13T07:55:35Z</dcterms:created>
  <dcterms:modified xsi:type="dcterms:W3CDTF">2018-03-20T08:47:02Z</dcterms:modified>
</cp:coreProperties>
</file>